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70" r:id="rId6"/>
    <p:sldId id="273" r:id="rId7"/>
    <p:sldId id="276" r:id="rId8"/>
    <p:sldId id="274" r:id="rId9"/>
    <p:sldId id="277" r:id="rId10"/>
    <p:sldId id="278" r:id="rId11"/>
    <p:sldId id="279" r:id="rId12"/>
    <p:sldId id="280" r:id="rId13"/>
    <p:sldId id="292" r:id="rId14"/>
    <p:sldId id="281" r:id="rId15"/>
    <p:sldId id="293" r:id="rId16"/>
    <p:sldId id="282" r:id="rId17"/>
    <p:sldId id="283" r:id="rId18"/>
    <p:sldId id="284" r:id="rId19"/>
    <p:sldId id="285" r:id="rId20"/>
    <p:sldId id="294" r:id="rId21"/>
    <p:sldId id="286" r:id="rId22"/>
    <p:sldId id="287" r:id="rId23"/>
    <p:sldId id="288" r:id="rId24"/>
    <p:sldId id="295" r:id="rId25"/>
    <p:sldId id="290" r:id="rId26"/>
    <p:sldId id="289" r:id="rId27"/>
    <p:sldId id="296" r:id="rId28"/>
    <p:sldId id="291" r:id="rId29"/>
    <p:sldId id="297" r:id="rId30"/>
    <p:sldId id="298" r:id="rId31"/>
    <p:sldId id="299" r:id="rId32"/>
    <p:sldId id="300" r:id="rId33"/>
    <p:sldId id="301" r:id="rId34"/>
    <p:sldId id="311" r:id="rId35"/>
    <p:sldId id="302" r:id="rId36"/>
    <p:sldId id="303" r:id="rId37"/>
    <p:sldId id="304" r:id="rId38"/>
    <p:sldId id="305" r:id="rId39"/>
    <p:sldId id="312" r:id="rId40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99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88" d="100"/>
          <a:sy n="88" d="100"/>
        </p:scale>
        <p:origin x="4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334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591CCBB-B16A-42AB-800B-7F955ED8B4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FCA1161-78C2-4565-92AF-4FF7ED2363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0971C-A5E4-4A2C-8AFF-F08109FF639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2022/3/17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7DFD468-5BDF-4EF4-A988-69888192AF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D04DCF-D5B3-487A-BC4B-BB08FC3BE8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180DD-99FD-444C-8072-382588E12E6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9041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3CAC449-4460-437F-AD4E-586CBFE8B385}" type="datetime1">
              <a:rPr lang="zh-TW" altLang="en-US" smtClean="0"/>
              <a:pPr/>
              <a:t>2022/3/17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dirty="0"/>
              <a:t>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C90353-6370-4DA8-A9AC-AE47C0CB8DFB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06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90353-6370-4DA8-A9AC-AE47C0CB8DFB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51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90353-6370-4DA8-A9AC-AE47C0CB8DFB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484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90353-6370-4DA8-A9AC-AE47C0CB8DFB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272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90353-6370-4DA8-A9AC-AE47C0CB8DFB}" type="slidenum">
              <a:rPr lang="en-US" altLang="zh-TW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90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HD-面板標題-結合索環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4485EF97-63A0-4339-9E80-A3851B007D24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5" name="直線接點​​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27829E-BF5F-43A1-85FE-E47E6D3F31C6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E31854-9880-47B4-BC99-913E5CA4BE0D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5" name="直線接點​​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10" name="文字預留位置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8E4E4B1-B59F-4D43-912A-F977A3ED942F}" type="datetime1">
              <a:rPr lang="zh-TW" altLang="en-US" smtClean="0"/>
              <a:t>2022/3/17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0A6BED-CFB8-402E-8E58-E6373267434F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14" name="文字預留位置 2"/>
          <p:cNvSpPr>
            <a:spLocks noGrp="1"/>
          </p:cNvSpPr>
          <p:nvPr>
            <p:ph type="body" idx="13" hasCustomPrompt="1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ACA9221-78F5-4B9B-9DDA-0A322D3DF9FF}" type="datetime1">
              <a:rPr lang="zh-TW" altLang="en-US" smtClean="0"/>
              <a:t>2022/3/17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  <p:cxnSp>
        <p:nvCxnSpPr>
          <p:cNvPr id="26" name="直線接點​​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11" name="文字預留位置 2"/>
          <p:cNvSpPr>
            <a:spLocks noGrp="1"/>
          </p:cNvSpPr>
          <p:nvPr>
            <p:ph type="body" idx="13" hasCustomPrompt="1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8919EF-C24A-4F44-B8E4-F261E807E8E9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5" name="直線接點​​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58A4E-CCF4-45C8-9191-7101398456C3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4" name="直線接點​​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C7D9D0-8817-417E-9803-B9903EC8D327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4" name="直線接點​​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​​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E9DF2-29AA-4775-97E0-1E02901F1AE9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C815E5-2816-4AD8-AEE5-78457D1B4396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6" name="直線接點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接點​​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1BDF8-E69B-400A-8DCD-9CF136DF2179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6180671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6180671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96EEF3-14EF-4CE3-8981-675A57EAAA0E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8" name="直線接點​​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6EF9AD-23F0-4443-BDA0-54F895D552E9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4" name="直線接點​​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CC2B3F-0600-45D9-AF74-5B4D4943987D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E80E7F-F547-4261-9498-D24ECD20F718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6" name="直線接點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17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DCEC6B-EC27-4A5D-8D57-52F8912CE234}" type="datetime1">
              <a:rPr lang="zh-TW" altLang="en-US" noProof="0" smtClean="0"/>
              <a:t>2022/3/17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HD-面板內容-結合索環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B2C5094-6488-4F2C-B254-54A5FBC5AC4C}" type="datetime1">
              <a:rPr lang="zh-TW" altLang="en-US" smtClean="0"/>
              <a:t>2022/3/17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217C01CDF565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岩灘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手繪多邊形 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環圈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TW" altLang="en-US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4" name="環圈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TW" altLang="en-US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5" name="環圈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TW" altLang="en-US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6" name="環圈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TW" altLang="en-US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r>
              <a:rPr lang="zh-TW" altLang="en-US" sz="3200" dirty="0" smtClean="0"/>
              <a:t>設計思考與教育作業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8" name="直線接點​​ 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圖形 6" descr="棕櫚樹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圖形 16" descr="海灘球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圖形 19" descr="水桶和鏟子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410192" y="4166048"/>
            <a:ext cx="7263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姓名：許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濬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哲 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系級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：車輛三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學號：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B10838019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10" y="1417027"/>
            <a:ext cx="9969011" cy="2247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77508" y="184904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二、玄關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672861" y="3112060"/>
            <a:ext cx="71096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一回到家打開家門後，左手邊的是鞋櫃以及掛著常使用外套和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衣帽的地方，並設立一個小矮櫃，可以舒適的坐著穿、脫鞋。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8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904" y="723554"/>
            <a:ext cx="906556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6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26400" y="196215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、客廳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778370" y="3147655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在客廳裡有著舒適的大沙發讓人可以慵懶的躺著看電視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但在</a:t>
            </a:r>
            <a:r>
              <a:rPr lang="en-US" altLang="zh-TW" sz="20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Floorplanner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中未找到電視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，以及飯桌讓全家人能一起吃飯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3969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35" y="720078"/>
            <a:ext cx="90634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396" y="729646"/>
            <a:ext cx="904185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6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60" y="732580"/>
            <a:ext cx="905768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40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09" y="717406"/>
            <a:ext cx="907964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0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57" y="1546651"/>
            <a:ext cx="9969011" cy="2247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19247" y="201117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四、陽台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813537" y="3208910"/>
            <a:ext cx="7109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此處是拿來洗衣服和晾衣服的地方，所以擁有三大面的落地窗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，大大增加陽光的照射量。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464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89" y="738187"/>
            <a:ext cx="91278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78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46" y="742950"/>
            <a:ext cx="8352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87805" y="708514"/>
            <a:ext cx="333375" cy="33835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r="4344"/>
          <a:stretch/>
        </p:blipFill>
        <p:spPr>
          <a:xfrm>
            <a:off x="3147646" y="736319"/>
            <a:ext cx="8212016" cy="551794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83575" y="1494691"/>
            <a:ext cx="29326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整體房屋的設計理念：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從整體看來是以大樓某戶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為設計出發，屋內格局是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中規中矩的兩房一聽兩衛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浴的設計，是許多人心中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家的形式。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0274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057" y="696790"/>
            <a:ext cx="906556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1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26400" y="196215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五、廚房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270657" y="3009156"/>
            <a:ext cx="864852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廚房裡的設備應有盡有，有微波爐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、咖啡機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等等，也有各式各樣的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調味料，</a:t>
            </a:r>
            <a:endParaRPr lang="en-US" altLang="zh-TW" sz="20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重點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是這間廚房採用的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是電磁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爐設備不需使用瓦斯減少了使用瓦斯的危險。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857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63" y="765297"/>
            <a:ext cx="91361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83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70" y="794971"/>
            <a:ext cx="911773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6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26400" y="196214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六</a:t>
            </a:r>
            <a:r>
              <a:rPr lang="zh-TW" altLang="en-US" sz="4800" smtClean="0">
                <a:latin typeface="標楷體" panose="03000509000000000000" pitchFamily="65" charset="-120"/>
                <a:ea typeface="標楷體" panose="03000509000000000000" pitchFamily="65" charset="-120"/>
              </a:rPr>
              <a:t>、臥室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910254" y="3147655"/>
            <a:ext cx="7109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房間內均使用雙人的彈簧床，且每一間臥室均設有一扇對外窗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，讓人住起來更有舒適感。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220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08" y="719870"/>
            <a:ext cx="910166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5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16" y="671146"/>
            <a:ext cx="907964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28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10" y="826110"/>
            <a:ext cx="91278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6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39" y="752475"/>
            <a:ext cx="9174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69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70" y="782881"/>
            <a:ext cx="912413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97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484077" y="267060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一、外觀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688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43" y="733425"/>
            <a:ext cx="909379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0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26400" y="196215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八</a:t>
            </a: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、浴室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734407" y="3147655"/>
            <a:ext cx="762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在此家中設有兩間浴室，可以省去家人共同使用一間時的等待時間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，且在浴室皆有浴缸可以泡澡 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6638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39" y="734158"/>
            <a:ext cx="9096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1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59" y="692027"/>
            <a:ext cx="93651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21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53" y="800466"/>
            <a:ext cx="915417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6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02" y="785446"/>
            <a:ext cx="907367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1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貝殼">
            <a:extLst>
              <a:ext uri="{FF2B5EF4-FFF2-40B4-BE49-F238E27FC236}">
                <a16:creationId xmlns:a16="http://schemas.microsoft.com/office/drawing/2014/main" id="{F3D62F01-3570-47E7-BD58-A33F86CA14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" r="1" b="1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sz="7200" dirty="0" smtClean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謝謝聆聽</a:t>
            </a:r>
            <a:endParaRPr lang="zh-TW" altLang="en-US" sz="7200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281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5" y="714298"/>
            <a:ext cx="4343400" cy="55546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39572" y="281353"/>
            <a:ext cx="4654440" cy="595239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3014" r="4531"/>
          <a:stretch/>
        </p:blipFill>
        <p:spPr>
          <a:xfrm>
            <a:off x="597877" y="1990725"/>
            <a:ext cx="11078308" cy="33337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108331" y="1221284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前視圖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49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5" y="714298"/>
            <a:ext cx="4343400" cy="55546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76194" y="404445"/>
            <a:ext cx="4654440" cy="595239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b="3445"/>
          <a:stretch/>
        </p:blipFill>
        <p:spPr>
          <a:xfrm>
            <a:off x="3193664" y="1340480"/>
            <a:ext cx="5618285" cy="492843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064089" y="556792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俯視圖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03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45" y="2443895"/>
            <a:ext cx="9715500" cy="33242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828992" y="119270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右側視圖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2987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90" t="9412" r="12045" b="5339"/>
          <a:stretch/>
        </p:blipFill>
        <p:spPr>
          <a:xfrm>
            <a:off x="2176113" y="712177"/>
            <a:ext cx="7747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159" t="13389" r="14648" b="3348"/>
          <a:stretch/>
        </p:blipFill>
        <p:spPr>
          <a:xfrm>
            <a:off x="2470638" y="677005"/>
            <a:ext cx="685627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34" y="1962150"/>
            <a:ext cx="9969011" cy="2247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351" t="18220" r="11222" b="3265"/>
          <a:stretch/>
        </p:blipFill>
        <p:spPr>
          <a:xfrm>
            <a:off x="1875337" y="729761"/>
            <a:ext cx="834900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68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FAB738-6A71-4879-AB42-7EC5987365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8B4B55-3E7D-4147-BF36-B52F1DFC34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02A31F-8619-4820-934E-ABBE1DF5318E}">
  <ds:schemaRefs>
    <ds:schemaRef ds:uri="http://purl.org/dc/terms/"/>
    <ds:schemaRef ds:uri="71af3243-3dd4-4a8d-8c0d-dd76da1f02a5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休閒育樂設計</Template>
  <TotalTime>0</TotalTime>
  <Words>298</Words>
  <Application>Microsoft Office PowerPoint</Application>
  <PresentationFormat>寬螢幕</PresentationFormat>
  <Paragraphs>35</Paragraphs>
  <Slides>36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Microsoft JhengHei UI</vt:lpstr>
      <vt:lpstr>新細明體</vt:lpstr>
      <vt:lpstr>標楷體</vt:lpstr>
      <vt:lpstr>Arial</vt:lpstr>
      <vt:lpstr>Garamond</vt:lpstr>
      <vt:lpstr>有機</vt:lpstr>
      <vt:lpstr>設計思考與教育作業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2021-11-04T15:18:11Z</dcterms:created>
  <dcterms:modified xsi:type="dcterms:W3CDTF">2022-03-16T20:19:16Z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